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3FCE7-8719-44FC-A374-B77A6F7973B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02C5F-4F58-4345-A5A5-AEA67B096D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02C5F-4F58-4345-A5A5-AEA67B096D0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02C5F-4F58-4345-A5A5-AEA67B096D0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02C5F-4F58-4345-A5A5-AEA67B096D0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B27-98FA-431F-8472-5E7E517B2297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F28D-3E44-465F-A7CC-270C3E33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B27-98FA-431F-8472-5E7E517B2297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F28D-3E44-465F-A7CC-270C3E33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B27-98FA-431F-8472-5E7E517B2297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F28D-3E44-465F-A7CC-270C3E33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B27-98FA-431F-8472-5E7E517B2297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F28D-3E44-465F-A7CC-270C3E33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B27-98FA-431F-8472-5E7E517B2297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F28D-3E44-465F-A7CC-270C3E33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B27-98FA-431F-8472-5E7E517B2297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F28D-3E44-465F-A7CC-270C3E33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B27-98FA-431F-8472-5E7E517B2297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F28D-3E44-465F-A7CC-270C3E33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B27-98FA-431F-8472-5E7E517B2297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F28D-3E44-465F-A7CC-270C3E33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B27-98FA-431F-8472-5E7E517B2297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F28D-3E44-465F-A7CC-270C3E33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B27-98FA-431F-8472-5E7E517B2297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F28D-3E44-465F-A7CC-270C3E33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B27-98FA-431F-8472-5E7E517B2297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F28D-3E44-465F-A7CC-270C3E33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DB27-98FA-431F-8472-5E7E517B2297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F28D-3E44-465F-A7CC-270C3E334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DB27-98FA-431F-8472-5E7E517B2297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CF28D-3E44-465F-A7CC-270C3E3342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ITER Site June 2013</a:t>
            </a:r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76400"/>
            <a:ext cx="7462229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ITER Cost Estimates</a:t>
            </a:r>
            <a:endParaRPr lang="en-US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893" y="1981200"/>
            <a:ext cx="882057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ITER’s Share of Total Fusion Budget</a:t>
            </a:r>
            <a:endParaRPr 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371600"/>
            <a:ext cx="6562725" cy="5171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19</Words>
  <Application>Microsoft Office PowerPoint</Application>
  <PresentationFormat>On-screen Show (4:3)</PresentationFormat>
  <Paragraphs>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ITER Site June 2013</vt:lpstr>
      <vt:lpstr>U.S. ITER Cost Estimates</vt:lpstr>
      <vt:lpstr>ITER’s Share of Total Fusion Budget</vt:lpstr>
    </vt:vector>
  </TitlesOfParts>
  <Company>GAO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ruscof</dc:creator>
  <cp:lastModifiedBy>ruscof</cp:lastModifiedBy>
  <cp:revision>10</cp:revision>
  <dcterms:created xsi:type="dcterms:W3CDTF">2014-12-15T20:33:43Z</dcterms:created>
  <dcterms:modified xsi:type="dcterms:W3CDTF">2014-12-15T22:05:25Z</dcterms:modified>
</cp:coreProperties>
</file>