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2" r:id="rId2"/>
    <p:sldId id="333" r:id="rId3"/>
    <p:sldId id="334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572"/>
    <a:srgbClr val="0028A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251" autoAdjust="0"/>
    <p:restoredTop sz="83578" autoAdjust="0"/>
  </p:normalViewPr>
  <p:slideViewPr>
    <p:cSldViewPr snapToObjects="1">
      <p:cViewPr>
        <p:scale>
          <a:sx n="75" d="100"/>
          <a:sy n="75" d="100"/>
        </p:scale>
        <p:origin x="-199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168" y="124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DEF0-CBA4-4DE4-9BC6-8102D206D828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54511-3039-415A-839D-03FF184D3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2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BA5C-7F1F-4473-B627-C11B182BD21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A516F-E7A2-4494-A129-8B20CF67E2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5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05823F-CA19-4E8D-8DE9-2DB6CF5ED818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828800"/>
            <a:ext cx="822960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78475"/>
            <a:ext cx="2133600" cy="365125"/>
          </a:xfrm>
        </p:spPr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26164"/>
            <a:ext cx="2895600" cy="7318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5/27/2009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DOE HEP Review May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140F-FAA0-C545-8974-3212AC457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75041" y="152400"/>
            <a:ext cx="72069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Plans for the Plasma Science Frontiers Study 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FESAC Briefing</a:t>
            </a:r>
          </a:p>
          <a:p>
            <a:endParaRPr lang="en-US" sz="4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600200" y="1036405"/>
            <a:ext cx="6206066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Fred Skiff (U. Iowa) and Jonathan </a:t>
            </a:r>
            <a:r>
              <a:rPr lang="en-US" sz="2000" dirty="0" err="1" smtClean="0"/>
              <a:t>Wurtele</a:t>
            </a:r>
            <a:r>
              <a:rPr lang="en-US" sz="2000" dirty="0" smtClean="0"/>
              <a:t> (UC Berkeley)</a:t>
            </a:r>
          </a:p>
          <a:p>
            <a:pPr algn="ctr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March 12,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en-US" sz="2000" dirty="0" smtClean="0"/>
          </a:p>
          <a:p>
            <a:pPr algn="ctr">
              <a:lnSpc>
                <a:spcPct val="8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3200" y="2098234"/>
            <a:ext cx="8229600" cy="4800600"/>
          </a:xfrm>
        </p:spPr>
        <p:txBody>
          <a:bodyPr/>
          <a:lstStyle/>
          <a:p>
            <a:r>
              <a:rPr lang="en-US" dirty="0" smtClean="0"/>
              <a:t>Original concept: 2 </a:t>
            </a:r>
            <a:r>
              <a:rPr lang="en-US" dirty="0" err="1" smtClean="0"/>
              <a:t>ReNeW</a:t>
            </a:r>
            <a:r>
              <a:rPr lang="en-US" dirty="0" smtClean="0"/>
              <a:t> panels, the first on cross-cutting physics themes, the second on </a:t>
            </a:r>
            <a:r>
              <a:rPr lang="en-US" dirty="0"/>
              <a:t>platforms and </a:t>
            </a:r>
            <a:r>
              <a:rPr lang="en-US" dirty="0" smtClean="0"/>
              <a:t>capabilities.</a:t>
            </a:r>
          </a:p>
          <a:p>
            <a:r>
              <a:rPr lang="en-US" dirty="0" smtClean="0"/>
              <a:t>Planning now for 3 meetings</a:t>
            </a:r>
          </a:p>
          <a:p>
            <a:pPr lvl="1"/>
            <a:r>
              <a:rPr lang="en-US" dirty="0" smtClean="0"/>
              <a:t>Open town meeting to solicit input from the community</a:t>
            </a:r>
          </a:p>
          <a:p>
            <a:pPr lvl="1"/>
            <a:r>
              <a:rPr lang="en-US" dirty="0" smtClean="0"/>
              <a:t>White papers will be requested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ReNeW</a:t>
            </a:r>
            <a:r>
              <a:rPr lang="en-US" dirty="0" smtClean="0"/>
              <a:t> workshop to identify physics frontiers and opportunities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ReNeW</a:t>
            </a:r>
            <a:r>
              <a:rPr lang="en-US" dirty="0" smtClean="0"/>
              <a:t> workshop to focus on platforms and capabilities  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Town Meeting:  Tentatively July 1 &amp; 2 </a:t>
            </a:r>
          </a:p>
          <a:p>
            <a:pPr lvl="1"/>
            <a:r>
              <a:rPr lang="en-US" dirty="0" err="1" smtClean="0"/>
              <a:t>ReNeW</a:t>
            </a:r>
            <a:r>
              <a:rPr lang="en-US" dirty="0" smtClean="0"/>
              <a:t> #1: Week of Aug. 17 (2---2.5 days)</a:t>
            </a:r>
          </a:p>
          <a:p>
            <a:pPr lvl="1"/>
            <a:r>
              <a:rPr lang="en-US" dirty="0" err="1" smtClean="0"/>
              <a:t>ReNeW</a:t>
            </a:r>
            <a:r>
              <a:rPr lang="en-US" dirty="0" smtClean="0"/>
              <a:t> #2: Week of Oct.  19 (2---2.5 days)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6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ReNeW</a:t>
            </a:r>
            <a:r>
              <a:rPr lang="en-US" dirty="0" smtClean="0"/>
              <a:t> Workshop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Panel 1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: Plasma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atomic physics and the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interface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with  chemistry  and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biology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Panel 2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: Turbulence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and t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ransport</a:t>
            </a:r>
          </a:p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Panel 3: Interactions of plasmas and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waves</a:t>
            </a:r>
          </a:p>
          <a:p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Panel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: Statistical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m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echanics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of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plasmas</a:t>
            </a:r>
          </a:p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Panel 5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: Plasma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self-organization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5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 meeting organized by research areas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2057400"/>
            <a:ext cx="8229600" cy="4800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Low Temperature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Plasmas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30+10 overview, three 15+5 focused talks  [Same for each area]</a:t>
            </a:r>
          </a:p>
          <a:p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HEDP and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WDM</a:t>
            </a:r>
          </a:p>
          <a:p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Astrophysical and Space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Plasmas</a:t>
            </a:r>
          </a:p>
          <a:p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Exploratory Magnetic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Confinement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Laser</a:t>
            </a:r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-Plasma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Interactions</a:t>
            </a:r>
          </a:p>
          <a:p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Fundamental Plasma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Physics</a:t>
            </a:r>
          </a:p>
          <a:p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Fundamental Theory </a:t>
            </a:r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Computation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Open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Mic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[7+3 for each speaker]</a:t>
            </a:r>
          </a:p>
          <a:p>
            <a:endParaRPr lang="en-US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140F-FAA0-C545-8974-3212AC45737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00" y="1417638"/>
            <a:ext cx="2310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Tentative Topics: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284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28613</TotalTime>
  <Words>224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ReNeW Workshop Panels</vt:lpstr>
      <vt:lpstr>Town meeting organized by research areas </vt:lpstr>
    </vt:vector>
  </TitlesOfParts>
  <Company>LBNL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Antihydrogen AAC2012</dc:title>
  <dc:creator>JW</dc:creator>
  <cp:lastModifiedBy>newtons</cp:lastModifiedBy>
  <cp:revision>810</cp:revision>
  <cp:lastPrinted>2013-03-27T17:16:58Z</cp:lastPrinted>
  <dcterms:created xsi:type="dcterms:W3CDTF">2008-11-21T15:51:05Z</dcterms:created>
  <dcterms:modified xsi:type="dcterms:W3CDTF">2015-03-11T16:07:55Z</dcterms:modified>
</cp:coreProperties>
</file>