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7" r:id="rId2"/>
    <p:sldId id="278" r:id="rId3"/>
    <p:sldId id="257" r:id="rId4"/>
    <p:sldId id="258" r:id="rId5"/>
    <p:sldId id="269" r:id="rId6"/>
    <p:sldId id="259" r:id="rId7"/>
    <p:sldId id="261" r:id="rId8"/>
    <p:sldId id="271" r:id="rId9"/>
    <p:sldId id="274" r:id="rId10"/>
    <p:sldId id="262" r:id="rId11"/>
    <p:sldId id="264" r:id="rId12"/>
    <p:sldId id="275" r:id="rId13"/>
    <p:sldId id="265" r:id="rId14"/>
    <p:sldId id="272" r:id="rId15"/>
    <p:sldId id="273" r:id="rId16"/>
    <p:sldId id="266" r:id="rId17"/>
    <p:sldId id="267" r:id="rId18"/>
    <p:sldId id="268" r:id="rId19"/>
    <p:sldId id="263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4" autoAdjust="0"/>
  </p:normalViewPr>
  <p:slideViewPr>
    <p:cSldViewPr>
      <p:cViewPr varScale="1">
        <p:scale>
          <a:sx n="64" d="100"/>
          <a:sy n="64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E97C7-9ABB-49E4-AC54-3F6D60228040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74E1E-C675-46E5-B580-B10754A1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7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CC8C66-B148-416B-A5AC-9275EF014FF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F3B5C9-B6B4-4F72-B1E5-96C2343C7E5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CH" dirty="0" smtClean="0"/>
              <a:t>A Fusion Power Plant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fr-CH" dirty="0">
                <a:solidFill>
                  <a:schemeClr val="tx1"/>
                </a:solidFill>
              </a:rPr>
              <a:t>t</a:t>
            </a:r>
            <a:r>
              <a:rPr lang="fr-CH" dirty="0" smtClean="0">
                <a:solidFill>
                  <a:schemeClr val="tx1"/>
                </a:solidFill>
              </a:rPr>
              <a:t>o </a:t>
            </a:r>
            <a:r>
              <a:rPr lang="fr-CH" dirty="0" err="1" smtClean="0">
                <a:solidFill>
                  <a:schemeClr val="tx1"/>
                </a:solidFill>
              </a:rPr>
              <a:t>be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  <a:r>
              <a:rPr lang="fr-CH" dirty="0" err="1" smtClean="0">
                <a:solidFill>
                  <a:schemeClr val="tx1"/>
                </a:solidFill>
              </a:rPr>
              <a:t>built</a:t>
            </a:r>
            <a:r>
              <a:rPr lang="fr-CH" dirty="0" smtClean="0">
                <a:solidFill>
                  <a:schemeClr val="tx1"/>
                </a:solidFill>
              </a:rPr>
              <a:t> in the United States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DESIRED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Near or on an </a:t>
            </a:r>
            <a:r>
              <a:rPr lang="fr-CH" dirty="0" err="1" smtClean="0"/>
              <a:t>established</a:t>
            </a:r>
            <a:r>
              <a:rPr lang="fr-CH" dirty="0" smtClean="0"/>
              <a:t> fission power plant</a:t>
            </a:r>
          </a:p>
          <a:p>
            <a:r>
              <a:rPr lang="fr-CH" dirty="0" smtClean="0"/>
              <a:t>Near an </a:t>
            </a:r>
            <a:r>
              <a:rPr lang="fr-CH" dirty="0" err="1" smtClean="0"/>
              <a:t>academic</a:t>
            </a:r>
            <a:r>
              <a:rPr lang="fr-CH" dirty="0" smtClean="0"/>
              <a:t> center</a:t>
            </a:r>
          </a:p>
          <a:p>
            <a:r>
              <a:rPr lang="fr-CH" dirty="0" smtClean="0"/>
              <a:t>Near an </a:t>
            </a:r>
            <a:r>
              <a:rPr lang="fr-CH" dirty="0" err="1" smtClean="0"/>
              <a:t>urban</a:t>
            </a:r>
            <a:r>
              <a:rPr lang="fr-CH" dirty="0" smtClean="0"/>
              <a:t> cultural center</a:t>
            </a:r>
          </a:p>
          <a:p>
            <a:endParaRPr lang="fr-CH" dirty="0" smtClean="0"/>
          </a:p>
          <a:p>
            <a:r>
              <a:rPr lang="fr-CH" dirty="0" smtClean="0"/>
              <a:t>Has </a:t>
            </a:r>
            <a:r>
              <a:rPr lang="fr-CH" dirty="0" err="1" smtClean="0"/>
              <a:t>established</a:t>
            </a:r>
            <a:r>
              <a:rPr lang="fr-CH" dirty="0" smtClean="0"/>
              <a:t> </a:t>
            </a:r>
            <a:r>
              <a:rPr lang="fr-CH" dirty="0" err="1" smtClean="0"/>
              <a:t>nuclear</a:t>
            </a:r>
            <a:r>
              <a:rPr lang="fr-CH" dirty="0" smtClean="0"/>
              <a:t> handling </a:t>
            </a:r>
            <a:r>
              <a:rPr lang="fr-CH" dirty="0" err="1" smtClean="0"/>
              <a:t>capabilities</a:t>
            </a:r>
            <a:endParaRPr lang="fr-CH" dirty="0" smtClean="0"/>
          </a:p>
          <a:p>
            <a:r>
              <a:rPr lang="fr-CH" dirty="0" smtClean="0"/>
              <a:t>Has </a:t>
            </a:r>
            <a:r>
              <a:rPr lang="fr-CH" dirty="0" err="1" smtClean="0"/>
              <a:t>experienced</a:t>
            </a:r>
            <a:r>
              <a:rPr lang="fr-CH" dirty="0" smtClean="0"/>
              <a:t> </a:t>
            </a:r>
            <a:r>
              <a:rPr lang="fr-CH" dirty="0" err="1" smtClean="0"/>
              <a:t>laboratory</a:t>
            </a:r>
            <a:r>
              <a:rPr lang="fr-CH" dirty="0" smtClean="0"/>
              <a:t> and </a:t>
            </a:r>
            <a:r>
              <a:rPr lang="fr-CH" dirty="0" err="1" smtClean="0"/>
              <a:t>technical</a:t>
            </a:r>
            <a:r>
              <a:rPr lang="fr-CH" dirty="0" smtClean="0"/>
              <a:t> </a:t>
            </a:r>
            <a:r>
              <a:rPr lang="fr-CH" dirty="0" err="1" smtClean="0"/>
              <a:t>competencies</a:t>
            </a:r>
            <a:endParaRPr lang="fr-CH" dirty="0" smtClean="0"/>
          </a:p>
          <a:p>
            <a:r>
              <a:rPr lang="fr-CH" dirty="0" smtClean="0"/>
              <a:t>Has </a:t>
            </a:r>
            <a:r>
              <a:rPr lang="fr-CH" dirty="0" err="1" smtClean="0"/>
              <a:t>access</a:t>
            </a:r>
            <a:r>
              <a:rPr lang="fr-CH" dirty="0" smtClean="0"/>
              <a:t> to </a:t>
            </a:r>
            <a:r>
              <a:rPr lang="fr-CH" dirty="0" err="1" smtClean="0"/>
              <a:t>supercomputer</a:t>
            </a:r>
            <a:r>
              <a:rPr lang="fr-CH" dirty="0" smtClean="0"/>
              <a:t> </a:t>
            </a:r>
            <a:r>
              <a:rPr lang="fr-CH" dirty="0" err="1" smtClean="0"/>
              <a:t>facilities</a:t>
            </a:r>
            <a:r>
              <a:rPr lang="fr-CH" dirty="0" smtClean="0"/>
              <a:t> </a:t>
            </a:r>
            <a:endParaRPr lang="fr-CH" dirty="0"/>
          </a:p>
          <a:p>
            <a:r>
              <a:rPr lang="fr-CH" dirty="0" smtClean="0"/>
              <a:t>Has </a:t>
            </a:r>
            <a:r>
              <a:rPr lang="fr-CH" dirty="0" err="1" smtClean="0"/>
              <a:t>adequate</a:t>
            </a:r>
            <a:r>
              <a:rPr lang="fr-CH" dirty="0" smtClean="0"/>
              <a:t> road </a:t>
            </a:r>
            <a:r>
              <a:rPr lang="fr-CH" dirty="0" err="1" smtClean="0"/>
              <a:t>access</a:t>
            </a:r>
            <a:r>
              <a:rPr lang="fr-CH" dirty="0" smtClean="0"/>
              <a:t> and </a:t>
            </a:r>
            <a:r>
              <a:rPr lang="fr-CH" dirty="0" err="1" smtClean="0"/>
              <a:t>sufficient</a:t>
            </a:r>
            <a:r>
              <a:rPr lang="fr-CH" dirty="0" smtClean="0"/>
              <a:t>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Funding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No </a:t>
            </a:r>
            <a:r>
              <a:rPr lang="fr-CH" dirty="0" err="1" smtClean="0"/>
              <a:t>cost</a:t>
            </a:r>
            <a:r>
              <a:rPr lang="fr-CH" dirty="0" smtClean="0"/>
              <a:t> to site </a:t>
            </a:r>
            <a:r>
              <a:rPr lang="fr-CH" dirty="0" err="1" smtClean="0"/>
              <a:t>owner</a:t>
            </a:r>
            <a:r>
              <a:rPr lang="fr-CH" dirty="0" smtClean="0"/>
              <a:t> (</a:t>
            </a:r>
            <a:r>
              <a:rPr lang="fr-CH" dirty="0" err="1" smtClean="0"/>
              <a:t>indeed</a:t>
            </a:r>
            <a:r>
              <a:rPr lang="fr-CH" dirty="0" smtClean="0"/>
              <a:t> the reverse)</a:t>
            </a:r>
          </a:p>
          <a:p>
            <a:r>
              <a:rPr lang="fr-CH" dirty="0" smtClean="0"/>
              <a:t>No DOE or </a:t>
            </a:r>
            <a:r>
              <a:rPr lang="fr-CH" dirty="0" err="1" smtClean="0"/>
              <a:t>other</a:t>
            </a:r>
            <a:r>
              <a:rPr lang="fr-CH" dirty="0" smtClean="0"/>
              <a:t> national </a:t>
            </a:r>
            <a:r>
              <a:rPr lang="fr-CH" dirty="0" err="1" smtClean="0"/>
              <a:t>government</a:t>
            </a:r>
            <a:r>
              <a:rPr lang="fr-CH" dirty="0" smtClean="0"/>
              <a:t> </a:t>
            </a:r>
            <a:r>
              <a:rPr lang="fr-CH" dirty="0" err="1" smtClean="0"/>
              <a:t>funding</a:t>
            </a:r>
            <a:endParaRPr lang="fr-CH" dirty="0" smtClean="0"/>
          </a:p>
          <a:p>
            <a:r>
              <a:rPr lang="fr-CH" dirty="0" smtClean="0"/>
              <a:t>No </a:t>
            </a:r>
            <a:r>
              <a:rPr lang="fr-CH" dirty="0" err="1" smtClean="0"/>
              <a:t>conventional</a:t>
            </a:r>
            <a:r>
              <a:rPr lang="fr-CH" dirty="0" smtClean="0"/>
              <a:t> venture capital</a:t>
            </a:r>
          </a:p>
          <a:p>
            <a:r>
              <a:rPr lang="fr-CH" dirty="0" smtClean="0"/>
              <a:t>No </a:t>
            </a:r>
            <a:r>
              <a:rPr lang="fr-CH" dirty="0" err="1" smtClean="0"/>
              <a:t>corporate</a:t>
            </a:r>
            <a:r>
              <a:rPr lang="fr-CH" dirty="0" smtClean="0"/>
              <a:t> </a:t>
            </a:r>
            <a:r>
              <a:rPr lang="fr-CH" dirty="0" err="1" smtClean="0"/>
              <a:t>investors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Wealthy</a:t>
            </a:r>
            <a:r>
              <a:rPr lang="fr-CH" dirty="0" smtClean="0"/>
              <a:t> </a:t>
            </a:r>
            <a:r>
              <a:rPr lang="fr-CH" dirty="0" err="1" smtClean="0"/>
              <a:t>Philanthopy</a:t>
            </a:r>
            <a:r>
              <a:rPr lang="fr-CH" dirty="0" smtClean="0"/>
              <a:t> has not </a:t>
            </a:r>
            <a:r>
              <a:rPr lang="fr-CH" dirty="0" err="1" smtClean="0"/>
              <a:t>worked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004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Funding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No </a:t>
            </a:r>
            <a:r>
              <a:rPr lang="fr-CH" dirty="0" err="1" smtClean="0"/>
              <a:t>cost</a:t>
            </a:r>
            <a:r>
              <a:rPr lang="fr-CH" dirty="0" smtClean="0"/>
              <a:t> to site </a:t>
            </a:r>
            <a:r>
              <a:rPr lang="fr-CH" dirty="0" err="1" smtClean="0"/>
              <a:t>owner</a:t>
            </a:r>
            <a:r>
              <a:rPr lang="fr-CH" dirty="0" smtClean="0"/>
              <a:t> (</a:t>
            </a:r>
            <a:r>
              <a:rPr lang="fr-CH" dirty="0" err="1" smtClean="0"/>
              <a:t>indeed</a:t>
            </a:r>
            <a:r>
              <a:rPr lang="fr-CH" dirty="0" smtClean="0"/>
              <a:t> the reverse)</a:t>
            </a:r>
          </a:p>
          <a:p>
            <a:r>
              <a:rPr lang="fr-CH" dirty="0" smtClean="0"/>
              <a:t>No DOE or </a:t>
            </a:r>
            <a:r>
              <a:rPr lang="fr-CH" dirty="0" err="1" smtClean="0"/>
              <a:t>other</a:t>
            </a:r>
            <a:r>
              <a:rPr lang="fr-CH" dirty="0" smtClean="0"/>
              <a:t> national </a:t>
            </a:r>
            <a:r>
              <a:rPr lang="fr-CH" dirty="0" err="1" smtClean="0"/>
              <a:t>government</a:t>
            </a:r>
            <a:r>
              <a:rPr lang="fr-CH" dirty="0" smtClean="0"/>
              <a:t> </a:t>
            </a:r>
            <a:r>
              <a:rPr lang="fr-CH" dirty="0" err="1" smtClean="0"/>
              <a:t>funding</a:t>
            </a:r>
            <a:endParaRPr lang="fr-CH" dirty="0" smtClean="0"/>
          </a:p>
          <a:p>
            <a:r>
              <a:rPr lang="fr-CH" dirty="0" smtClean="0"/>
              <a:t>No </a:t>
            </a:r>
            <a:r>
              <a:rPr lang="fr-CH" dirty="0" err="1" smtClean="0"/>
              <a:t>conventional</a:t>
            </a:r>
            <a:r>
              <a:rPr lang="fr-CH" dirty="0" smtClean="0"/>
              <a:t> venture capital</a:t>
            </a:r>
          </a:p>
          <a:p>
            <a:r>
              <a:rPr lang="fr-CH" dirty="0" smtClean="0"/>
              <a:t>No </a:t>
            </a:r>
            <a:r>
              <a:rPr lang="fr-CH" dirty="0" err="1" smtClean="0"/>
              <a:t>corporate</a:t>
            </a:r>
            <a:r>
              <a:rPr lang="fr-CH" dirty="0" smtClean="0"/>
              <a:t> </a:t>
            </a:r>
            <a:r>
              <a:rPr lang="fr-CH" dirty="0" err="1" smtClean="0"/>
              <a:t>investors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Wealthy</a:t>
            </a:r>
            <a:r>
              <a:rPr lang="fr-CH" dirty="0" smtClean="0"/>
              <a:t> </a:t>
            </a:r>
            <a:r>
              <a:rPr lang="fr-CH" dirty="0" err="1" smtClean="0"/>
              <a:t>Philanthopy</a:t>
            </a:r>
            <a:r>
              <a:rPr lang="fr-CH" dirty="0" smtClean="0"/>
              <a:t> has not </a:t>
            </a:r>
            <a:r>
              <a:rPr lang="fr-CH" dirty="0" err="1" smtClean="0"/>
              <a:t>worked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Equity</a:t>
            </a:r>
            <a:r>
              <a:rPr lang="fr-CH" dirty="0" smtClean="0"/>
              <a:t> </a:t>
            </a:r>
            <a:r>
              <a:rPr lang="fr-CH" dirty="0" err="1" smtClean="0"/>
              <a:t>Crowd</a:t>
            </a:r>
            <a:r>
              <a:rPr lang="fr-CH" dirty="0" smtClean="0"/>
              <a:t> </a:t>
            </a:r>
            <a:r>
              <a:rPr lang="fr-CH" dirty="0" err="1" smtClean="0"/>
              <a:t>Sourcing</a:t>
            </a:r>
            <a:r>
              <a:rPr lang="fr-CH" dirty="0" smtClean="0"/>
              <a:t> + </a:t>
            </a:r>
            <a:r>
              <a:rPr lang="fr-CH" dirty="0" err="1" smtClean="0"/>
              <a:t>Low-level</a:t>
            </a:r>
            <a:r>
              <a:rPr lang="fr-CH" dirty="0" smtClean="0"/>
              <a:t> </a:t>
            </a:r>
            <a:r>
              <a:rPr lang="fr-CH" dirty="0" err="1" smtClean="0"/>
              <a:t>Philanthropy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Funding</a:t>
            </a:r>
            <a:r>
              <a:rPr lang="fr-CH" dirty="0" smtClean="0"/>
              <a:t> </a:t>
            </a:r>
            <a:r>
              <a:rPr lang="fr-CH" dirty="0" err="1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Fusion </a:t>
            </a:r>
            <a:r>
              <a:rPr lang="fr-CH" dirty="0" err="1" smtClean="0"/>
              <a:t>Advocates</a:t>
            </a:r>
            <a:r>
              <a:rPr lang="fr-CH" dirty="0" smtClean="0"/>
              <a:t> + DH&amp;P	        SAFEC</a:t>
            </a:r>
          </a:p>
          <a:p>
            <a:endParaRPr lang="fr-CH" dirty="0"/>
          </a:p>
          <a:p>
            <a:pPr lvl="1"/>
            <a:r>
              <a:rPr lang="fr-CH" dirty="0" err="1" smtClean="0"/>
              <a:t>Both</a:t>
            </a:r>
            <a:r>
              <a:rPr lang="fr-CH" dirty="0" smtClean="0"/>
              <a:t> </a:t>
            </a:r>
            <a:r>
              <a:rPr lang="fr-CH" dirty="0" err="1" smtClean="0"/>
              <a:t>Swiss-based</a:t>
            </a:r>
            <a:r>
              <a:rPr lang="fr-CH" dirty="0" smtClean="0"/>
              <a:t> </a:t>
            </a:r>
            <a:r>
              <a:rPr lang="fr-CH" dirty="0" err="1" smtClean="0"/>
              <a:t>entities</a:t>
            </a:r>
            <a:endParaRPr lang="fr-CH" dirty="0" smtClean="0"/>
          </a:p>
          <a:p>
            <a:pPr lvl="1"/>
            <a:r>
              <a:rPr lang="fr-CH" dirty="0" smtClean="0"/>
              <a:t>American and </a:t>
            </a:r>
            <a:r>
              <a:rPr lang="fr-CH" dirty="0" err="1" smtClean="0"/>
              <a:t>Swiss</a:t>
            </a:r>
            <a:r>
              <a:rPr lang="fr-CH" dirty="0" smtClean="0"/>
              <a:t> management and technologies</a:t>
            </a:r>
          </a:p>
          <a:p>
            <a:pPr lvl="1"/>
            <a:r>
              <a:rPr lang="fr-CH" dirty="0" smtClean="0"/>
              <a:t>Large </a:t>
            </a:r>
            <a:r>
              <a:rPr lang="fr-CH" dirty="0" err="1" smtClean="0"/>
              <a:t>number</a:t>
            </a:r>
            <a:r>
              <a:rPr lang="fr-CH" dirty="0" smtClean="0"/>
              <a:t> of US </a:t>
            </a:r>
            <a:r>
              <a:rPr lang="fr-CH" dirty="0" err="1" smtClean="0"/>
              <a:t>technology</a:t>
            </a:r>
            <a:r>
              <a:rPr lang="fr-CH" dirty="0" smtClean="0"/>
              <a:t> leaders </a:t>
            </a:r>
            <a:r>
              <a:rPr lang="fr-CH" dirty="0" err="1" smtClean="0"/>
              <a:t>anticipated</a:t>
            </a:r>
            <a:endParaRPr lang="fr-CH" dirty="0" smtClean="0"/>
          </a:p>
          <a:p>
            <a:pPr lvl="1"/>
            <a:r>
              <a:rPr lang="fr-CH" dirty="0" smtClean="0"/>
              <a:t>Possible </a:t>
            </a:r>
            <a:r>
              <a:rPr lang="fr-CH" dirty="0" err="1" smtClean="0"/>
              <a:t>Swiss</a:t>
            </a:r>
            <a:r>
              <a:rPr lang="fr-CH" dirty="0" smtClean="0"/>
              <a:t> or US site for initial </a:t>
            </a:r>
            <a:r>
              <a:rPr lang="fr-CH" dirty="0" err="1" smtClean="0"/>
              <a:t>facility</a:t>
            </a:r>
            <a:endParaRPr lang="fr-CH" dirty="0" smtClean="0"/>
          </a:p>
          <a:p>
            <a:pPr lvl="1"/>
            <a:endParaRPr lang="fr-CH" dirty="0" smtClean="0"/>
          </a:p>
          <a:p>
            <a:pPr lvl="1"/>
            <a:endParaRPr lang="fr-CH" dirty="0" smtClean="0"/>
          </a:p>
          <a:p>
            <a:endParaRPr lang="fr-CH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5604992" y="1536250"/>
            <a:ext cx="978408" cy="596605"/>
          </a:xfrm>
          <a:prstGeom prst="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Funding</a:t>
            </a:r>
            <a:r>
              <a:rPr lang="fr-CH" dirty="0" smtClean="0"/>
              <a:t> </a:t>
            </a:r>
            <a:r>
              <a:rPr lang="fr-CH" dirty="0" err="1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Fusion </a:t>
            </a:r>
            <a:r>
              <a:rPr lang="fr-CH" dirty="0" err="1" smtClean="0"/>
              <a:t>Advocates</a:t>
            </a:r>
            <a:r>
              <a:rPr lang="fr-CH" dirty="0" smtClean="0"/>
              <a:t> + DH&amp;P	        SAFEC</a:t>
            </a:r>
          </a:p>
          <a:p>
            <a:endParaRPr lang="fr-CH" dirty="0" smtClean="0"/>
          </a:p>
          <a:p>
            <a:pPr lvl="1"/>
            <a:r>
              <a:rPr lang="fr-CH" dirty="0" smtClean="0"/>
              <a:t>FA  </a:t>
            </a:r>
            <a:r>
              <a:rPr lang="fr-CH" dirty="0" err="1" smtClean="0"/>
              <a:t>promotes</a:t>
            </a:r>
            <a:r>
              <a:rPr lang="fr-CH" dirty="0" smtClean="0"/>
              <a:t> fusion to the </a:t>
            </a:r>
            <a:r>
              <a:rPr lang="fr-CH" dirty="0" err="1" smtClean="0"/>
              <a:t>general</a:t>
            </a:r>
            <a:r>
              <a:rPr lang="fr-CH" dirty="0" smtClean="0"/>
              <a:t> and </a:t>
            </a:r>
            <a:r>
              <a:rPr lang="fr-CH" dirty="0" err="1" smtClean="0"/>
              <a:t>lay</a:t>
            </a:r>
            <a:r>
              <a:rPr lang="fr-CH" dirty="0" smtClean="0"/>
              <a:t> public</a:t>
            </a:r>
          </a:p>
          <a:p>
            <a:pPr lvl="1"/>
            <a:r>
              <a:rPr lang="fr-CH" dirty="0" smtClean="0"/>
              <a:t>FA </a:t>
            </a:r>
            <a:r>
              <a:rPr lang="fr-CH" dirty="0" err="1" smtClean="0"/>
              <a:t>collects</a:t>
            </a:r>
            <a:r>
              <a:rPr lang="fr-CH" dirty="0" smtClean="0"/>
              <a:t> donations for fusion promotion </a:t>
            </a:r>
            <a:r>
              <a:rPr lang="fr-CH" dirty="0" err="1" smtClean="0"/>
              <a:t>expenses</a:t>
            </a:r>
            <a:endParaRPr lang="fr-CH" dirty="0" smtClean="0"/>
          </a:p>
          <a:p>
            <a:pPr lvl="1"/>
            <a:r>
              <a:rPr lang="fr-CH" dirty="0" smtClean="0"/>
              <a:t>FA </a:t>
            </a:r>
            <a:r>
              <a:rPr lang="fr-CH" dirty="0" err="1" smtClean="0"/>
              <a:t>is</a:t>
            </a:r>
            <a:r>
              <a:rPr lang="fr-CH" dirty="0" smtClean="0"/>
              <a:t> the public face of SAFEC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604992" y="1536250"/>
            <a:ext cx="978408" cy="596605"/>
          </a:xfrm>
          <a:prstGeom prst="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Funding</a:t>
            </a:r>
            <a:r>
              <a:rPr lang="fr-CH" dirty="0" smtClean="0"/>
              <a:t> </a:t>
            </a:r>
            <a:r>
              <a:rPr lang="fr-CH" dirty="0" err="1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Fusion </a:t>
            </a:r>
            <a:r>
              <a:rPr lang="fr-CH" dirty="0" err="1" smtClean="0"/>
              <a:t>Advocates</a:t>
            </a:r>
            <a:r>
              <a:rPr lang="fr-CH" dirty="0" smtClean="0"/>
              <a:t> + DH&amp;P	        SAFEC</a:t>
            </a:r>
          </a:p>
          <a:p>
            <a:endParaRPr lang="fr-CH" dirty="0" smtClean="0"/>
          </a:p>
          <a:p>
            <a:pPr lvl="1"/>
            <a:r>
              <a:rPr lang="fr-CH" dirty="0" smtClean="0"/>
              <a:t>DH&amp;P </a:t>
            </a:r>
            <a:r>
              <a:rPr lang="fr-CH" dirty="0" err="1" smtClean="0"/>
              <a:t>sells</a:t>
            </a:r>
            <a:r>
              <a:rPr lang="fr-CH" dirty="0" smtClean="0"/>
              <a:t> </a:t>
            </a:r>
            <a:r>
              <a:rPr lang="fr-CH" dirty="0" err="1" smtClean="0"/>
              <a:t>shares</a:t>
            </a:r>
            <a:r>
              <a:rPr lang="fr-CH" dirty="0" smtClean="0"/>
              <a:t> in SAFEC </a:t>
            </a:r>
            <a:endParaRPr lang="fr-CH" dirty="0"/>
          </a:p>
          <a:p>
            <a:pPr lvl="2"/>
            <a:r>
              <a:rPr lang="fr-CH" dirty="0" err="1" smtClean="0"/>
              <a:t>Company</a:t>
            </a:r>
            <a:r>
              <a:rPr lang="fr-CH" dirty="0" smtClean="0"/>
              <a:t> has </a:t>
            </a:r>
            <a:r>
              <a:rPr lang="fr-CH" dirty="0" err="1" smtClean="0"/>
              <a:t>database</a:t>
            </a:r>
            <a:r>
              <a:rPr lang="fr-CH" dirty="0" smtClean="0"/>
              <a:t> of over 3.5 million high-</a:t>
            </a:r>
            <a:r>
              <a:rPr lang="fr-CH" dirty="0" err="1" smtClean="0"/>
              <a:t>risk</a:t>
            </a:r>
            <a:r>
              <a:rPr lang="fr-CH" dirty="0" smtClean="0"/>
              <a:t> </a:t>
            </a:r>
            <a:r>
              <a:rPr lang="fr-CH" dirty="0" err="1" smtClean="0"/>
              <a:t>investors</a:t>
            </a:r>
            <a:endParaRPr lang="fr-CH" dirty="0" smtClean="0"/>
          </a:p>
          <a:p>
            <a:pPr lvl="2"/>
            <a:r>
              <a:rPr lang="fr-CH" dirty="0" err="1"/>
              <a:t>Legal</a:t>
            </a:r>
            <a:r>
              <a:rPr lang="fr-CH" dirty="0"/>
              <a:t> </a:t>
            </a:r>
            <a:r>
              <a:rPr lang="fr-CH" dirty="0" err="1"/>
              <a:t>experience</a:t>
            </a:r>
            <a:r>
              <a:rPr lang="fr-CH" dirty="0"/>
              <a:t> in international </a:t>
            </a:r>
            <a:r>
              <a:rPr lang="fr-CH" dirty="0" err="1"/>
              <a:t>company</a:t>
            </a:r>
            <a:r>
              <a:rPr lang="fr-CH" dirty="0"/>
              <a:t> formation</a:t>
            </a:r>
            <a:endParaRPr lang="en-US" dirty="0"/>
          </a:p>
          <a:p>
            <a:pPr lvl="2"/>
            <a:r>
              <a:rPr lang="fr-CH" dirty="0" err="1" smtClean="0"/>
              <a:t>Experienced</a:t>
            </a:r>
            <a:r>
              <a:rPr lang="fr-CH" dirty="0" smtClean="0"/>
              <a:t> in </a:t>
            </a:r>
            <a:r>
              <a:rPr lang="fr-CH" dirty="0" err="1" smtClean="0"/>
              <a:t>helping</a:t>
            </a:r>
            <a:r>
              <a:rPr lang="fr-CH" dirty="0" smtClean="0"/>
              <a:t> manage international startups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604992" y="1536250"/>
            <a:ext cx="978408" cy="596605"/>
          </a:xfrm>
          <a:prstGeom prst="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Sources of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5216" lvl="1" indent="0">
              <a:buNone/>
            </a:pPr>
            <a:endParaRPr lang="fr-CH" dirty="0"/>
          </a:p>
          <a:p>
            <a:pPr marL="585216" lvl="1" indent="0">
              <a:buNone/>
            </a:pPr>
            <a:endParaRPr lang="fr-CH" dirty="0" smtClean="0"/>
          </a:p>
          <a:p>
            <a:pPr marL="585216" lvl="1" indent="0">
              <a:buNone/>
            </a:pPr>
            <a:r>
              <a:rPr lang="fr-CH" dirty="0"/>
              <a:t>	</a:t>
            </a:r>
            <a:r>
              <a:rPr lang="fr-CH" dirty="0" smtClean="0"/>
              <a:t>US National </a:t>
            </a:r>
            <a:r>
              <a:rPr lang="fr-CH" dirty="0" err="1" smtClean="0"/>
              <a:t>Laboratories</a:t>
            </a:r>
            <a:endParaRPr lang="fr-CH" dirty="0" smtClean="0"/>
          </a:p>
          <a:p>
            <a:pPr marL="585216" lvl="1" indent="0">
              <a:buNone/>
            </a:pPr>
            <a:r>
              <a:rPr lang="fr-CH" dirty="0" smtClean="0"/>
              <a:t>	US Fusion-</a:t>
            </a:r>
            <a:r>
              <a:rPr lang="fr-CH" dirty="0" err="1" smtClean="0"/>
              <a:t>oriented</a:t>
            </a:r>
            <a:r>
              <a:rPr lang="fr-CH" dirty="0" smtClean="0"/>
              <a:t> </a:t>
            </a:r>
            <a:r>
              <a:rPr lang="fr-CH" dirty="0" err="1" smtClean="0"/>
              <a:t>universities</a:t>
            </a:r>
            <a:endParaRPr lang="fr-CH" dirty="0" smtClean="0"/>
          </a:p>
          <a:p>
            <a:pPr marL="585216" lvl="1" indent="0">
              <a:buNone/>
            </a:pPr>
            <a:r>
              <a:rPr lang="fr-CH" dirty="0" smtClean="0"/>
              <a:t>	US </a:t>
            </a:r>
            <a:r>
              <a:rPr lang="fr-CH" dirty="0" err="1" smtClean="0"/>
              <a:t>Based</a:t>
            </a:r>
            <a:r>
              <a:rPr lang="fr-CH" dirty="0" smtClean="0"/>
              <a:t> fusion-</a:t>
            </a:r>
            <a:r>
              <a:rPr lang="fr-CH" dirty="0" err="1" smtClean="0"/>
              <a:t>oriented</a:t>
            </a:r>
            <a:r>
              <a:rPr lang="fr-CH" dirty="0" smtClean="0"/>
              <a:t> </a:t>
            </a:r>
            <a:r>
              <a:rPr lang="fr-CH" dirty="0" err="1" smtClean="0"/>
              <a:t>companies</a:t>
            </a:r>
            <a:endParaRPr lang="fr-CH" dirty="0"/>
          </a:p>
          <a:p>
            <a:pPr marL="585216" lvl="1" indent="0">
              <a:buNone/>
            </a:pPr>
            <a:r>
              <a:rPr lang="fr-CH" dirty="0" smtClean="0"/>
              <a:t>	</a:t>
            </a:r>
            <a:r>
              <a:rPr lang="fr-CH" dirty="0" err="1" smtClean="0"/>
              <a:t>European</a:t>
            </a:r>
            <a:r>
              <a:rPr lang="fr-CH" dirty="0" smtClean="0"/>
              <a:t> institutions and </a:t>
            </a:r>
            <a:r>
              <a:rPr lang="fr-CH" dirty="0" err="1" smtClean="0"/>
              <a:t>universities</a:t>
            </a:r>
            <a:endParaRPr lang="fr-CH" dirty="0" smtClean="0"/>
          </a:p>
          <a:p>
            <a:pPr marL="585216" lvl="1" indent="0">
              <a:buNone/>
            </a:pPr>
            <a:r>
              <a:rPr lang="fr-CH" dirty="0"/>
              <a:t>	</a:t>
            </a:r>
            <a:r>
              <a:rPr lang="fr-CH" dirty="0" smtClean="0"/>
              <a:t>Word-of-</a:t>
            </a:r>
            <a:r>
              <a:rPr lang="fr-CH" dirty="0" err="1" smtClean="0"/>
              <a:t>mouth</a:t>
            </a:r>
            <a:endParaRPr lang="fr-CH" dirty="0" smtClean="0"/>
          </a:p>
          <a:p>
            <a:pPr marL="585216" lvl="1" indent="0">
              <a:buNone/>
            </a:pPr>
            <a:r>
              <a:rPr lang="fr-CH" dirty="0"/>
              <a:t>	</a:t>
            </a:r>
            <a:r>
              <a:rPr lang="fr-CH" dirty="0" smtClean="0"/>
              <a:t>Worldwide </a:t>
            </a:r>
            <a:r>
              <a:rPr lang="fr-CH" dirty="0" err="1" smtClean="0"/>
              <a:t>advertising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Initial Planning Sessions</a:t>
            </a:r>
          </a:p>
          <a:p>
            <a:pPr lvl="1"/>
            <a:r>
              <a:rPr lang="fr-CH" dirty="0" smtClean="0"/>
              <a:t>3 x 4 </a:t>
            </a:r>
            <a:r>
              <a:rPr lang="fr-CH" dirty="0" err="1" smtClean="0"/>
              <a:t>days</a:t>
            </a:r>
            <a:r>
              <a:rPr lang="fr-CH" dirty="0" smtClean="0"/>
              <a:t> over first </a:t>
            </a:r>
            <a:r>
              <a:rPr lang="fr-CH" dirty="0" err="1" smtClean="0"/>
              <a:t>two</a:t>
            </a:r>
            <a:r>
              <a:rPr lang="fr-CH" dirty="0" smtClean="0"/>
              <a:t> </a:t>
            </a:r>
            <a:r>
              <a:rPr lang="fr-CH" dirty="0" err="1" smtClean="0"/>
              <a:t>months</a:t>
            </a:r>
            <a:endParaRPr lang="fr-CH" dirty="0" smtClean="0"/>
          </a:p>
          <a:p>
            <a:pPr lvl="1"/>
            <a:r>
              <a:rPr lang="fr-CH" dirty="0" err="1" smtClean="0"/>
              <a:t>Purposes</a:t>
            </a:r>
            <a:endParaRPr lang="fr-CH" dirty="0"/>
          </a:p>
          <a:p>
            <a:pPr lvl="2"/>
            <a:r>
              <a:rPr lang="fr-CH" dirty="0" smtClean="0"/>
              <a:t>- basic machine design (size, </a:t>
            </a:r>
            <a:r>
              <a:rPr lang="fr-CH" dirty="0" err="1" smtClean="0"/>
              <a:t>many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parameters</a:t>
            </a:r>
            <a:r>
              <a:rPr lang="fr-CH" dirty="0" smtClean="0"/>
              <a:t>)</a:t>
            </a:r>
          </a:p>
          <a:p>
            <a:pPr lvl="2"/>
            <a:r>
              <a:rPr lang="fr-CH" dirty="0" smtClean="0"/>
              <a:t>- </a:t>
            </a:r>
            <a:r>
              <a:rPr lang="fr-CH" dirty="0" err="1" smtClean="0"/>
              <a:t>scheduling</a:t>
            </a:r>
            <a:r>
              <a:rPr lang="fr-CH" dirty="0" smtClean="0"/>
              <a:t>, </a:t>
            </a:r>
            <a:r>
              <a:rPr lang="fr-CH" dirty="0" err="1" smtClean="0"/>
              <a:t>including</a:t>
            </a:r>
            <a:r>
              <a:rPr lang="fr-CH" dirty="0" smtClean="0"/>
              <a:t> CPM/PERT</a:t>
            </a:r>
          </a:p>
          <a:p>
            <a:pPr lvl="2"/>
            <a:r>
              <a:rPr lang="fr-CH" dirty="0" smtClean="0"/>
              <a:t>- personnel </a:t>
            </a:r>
            <a:r>
              <a:rPr lang="fr-CH" dirty="0" err="1" smtClean="0"/>
              <a:t>requirements</a:t>
            </a:r>
            <a:r>
              <a:rPr lang="fr-CH" dirty="0" smtClean="0"/>
              <a:t>, </a:t>
            </a:r>
            <a:r>
              <a:rPr lang="fr-CH" dirty="0" err="1" smtClean="0"/>
              <a:t>with</a:t>
            </a:r>
            <a:r>
              <a:rPr lang="fr-CH" dirty="0" smtClean="0"/>
              <a:t> timings</a:t>
            </a:r>
          </a:p>
          <a:p>
            <a:pPr lvl="2"/>
            <a:r>
              <a:rPr lang="fr-CH" dirty="0" smtClean="0"/>
              <a:t>- identification of </a:t>
            </a:r>
            <a:r>
              <a:rPr lang="fr-CH" dirty="0" err="1" smtClean="0"/>
              <a:t>potential</a:t>
            </a:r>
            <a:r>
              <a:rPr lang="fr-CH" dirty="0" smtClean="0"/>
              <a:t> </a:t>
            </a:r>
            <a:r>
              <a:rPr lang="fr-CH" dirty="0" err="1" smtClean="0"/>
              <a:t>general</a:t>
            </a:r>
            <a:r>
              <a:rPr lang="fr-CH" dirty="0" smtClean="0"/>
              <a:t> </a:t>
            </a:r>
            <a:r>
              <a:rPr lang="fr-CH" dirty="0" err="1" smtClean="0"/>
              <a:t>contractors</a:t>
            </a:r>
            <a:r>
              <a:rPr lang="fr-CH" dirty="0" smtClean="0"/>
              <a:t> and component </a:t>
            </a:r>
            <a:r>
              <a:rPr lang="fr-CH" dirty="0" err="1" smtClean="0"/>
              <a:t>suppliers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contacted</a:t>
            </a:r>
            <a:endParaRPr lang="fr-CH" dirty="0" smtClean="0"/>
          </a:p>
          <a:p>
            <a:pPr lvl="2"/>
            <a:r>
              <a:rPr lang="fr-CH" dirty="0" smtClean="0"/>
              <a:t>- </a:t>
            </a:r>
            <a:r>
              <a:rPr lang="fr-CH" dirty="0" err="1" smtClean="0"/>
              <a:t>financial</a:t>
            </a:r>
            <a:r>
              <a:rPr lang="fr-CH" dirty="0" smtClean="0"/>
              <a:t> planning</a:t>
            </a:r>
          </a:p>
          <a:p>
            <a:pPr lvl="2"/>
            <a:r>
              <a:rPr lang="fr-CH" dirty="0" smtClean="0"/>
              <a:t>- administrative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Staffing</a:t>
            </a:r>
            <a:r>
              <a:rPr lang="fr-CH" dirty="0" smtClean="0"/>
              <a:t> and </a:t>
            </a:r>
            <a:r>
              <a:rPr lang="fr-CH" dirty="0" err="1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Administrative – full-time </a:t>
            </a:r>
            <a:r>
              <a:rPr lang="fr-CH" dirty="0" err="1" smtClean="0"/>
              <a:t>employees</a:t>
            </a:r>
            <a:endParaRPr lang="fr-CH" dirty="0" smtClean="0"/>
          </a:p>
          <a:p>
            <a:r>
              <a:rPr lang="fr-CH" dirty="0" smtClean="0"/>
              <a:t>Construction </a:t>
            </a:r>
            <a:r>
              <a:rPr lang="fr-CH" dirty="0" err="1" smtClean="0"/>
              <a:t>workers</a:t>
            </a:r>
            <a:r>
              <a:rPr lang="fr-CH" dirty="0" smtClean="0"/>
              <a:t> – full time; </a:t>
            </a:r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probably</a:t>
            </a:r>
            <a:r>
              <a:rPr lang="fr-CH" dirty="0" smtClean="0"/>
              <a:t> </a:t>
            </a:r>
            <a:r>
              <a:rPr lang="fr-CH" dirty="0" err="1" smtClean="0"/>
              <a:t>sub-contracted</a:t>
            </a:r>
            <a:endParaRPr lang="fr-CH" dirty="0" smtClean="0"/>
          </a:p>
          <a:p>
            <a:r>
              <a:rPr lang="fr-CH" dirty="0" err="1" smtClean="0"/>
              <a:t>Technicians</a:t>
            </a:r>
            <a:r>
              <a:rPr lang="fr-CH" dirty="0" smtClean="0"/>
              <a:t> – </a:t>
            </a:r>
            <a:r>
              <a:rPr lang="fr-CH" dirty="0" err="1" smtClean="0"/>
              <a:t>mostly</a:t>
            </a:r>
            <a:r>
              <a:rPr lang="fr-CH" dirty="0" smtClean="0"/>
              <a:t> </a:t>
            </a:r>
            <a:r>
              <a:rPr lang="fr-CH" dirty="0" err="1" smtClean="0"/>
              <a:t>half</a:t>
            </a:r>
            <a:r>
              <a:rPr lang="fr-CH" dirty="0" smtClean="0"/>
              <a:t>-time </a:t>
            </a:r>
            <a:r>
              <a:rPr lang="fr-CH" dirty="0" err="1" smtClean="0"/>
              <a:t>employees</a:t>
            </a:r>
            <a:endParaRPr lang="fr-CH" dirty="0" smtClean="0"/>
          </a:p>
          <a:p>
            <a:r>
              <a:rPr lang="fr-CH" dirty="0" err="1" smtClean="0"/>
              <a:t>Scientists</a:t>
            </a:r>
            <a:r>
              <a:rPr lang="fr-CH" dirty="0" smtClean="0"/>
              <a:t> and </a:t>
            </a:r>
            <a:r>
              <a:rPr lang="fr-CH" dirty="0" err="1" smtClean="0"/>
              <a:t>Engineers</a:t>
            </a:r>
            <a:r>
              <a:rPr lang="fr-CH" dirty="0" smtClean="0"/>
              <a:t> – </a:t>
            </a:r>
            <a:r>
              <a:rPr lang="fr-CH" dirty="0" err="1" smtClean="0"/>
              <a:t>initially</a:t>
            </a:r>
            <a:r>
              <a:rPr lang="fr-CH" dirty="0" smtClean="0"/>
              <a:t> </a:t>
            </a:r>
            <a:r>
              <a:rPr lang="fr-CH" dirty="0" err="1" smtClean="0"/>
              <a:t>half</a:t>
            </a:r>
            <a:r>
              <a:rPr lang="fr-CH" dirty="0" smtClean="0"/>
              <a:t>-time </a:t>
            </a:r>
            <a:r>
              <a:rPr lang="fr-CH" dirty="0" err="1" smtClean="0"/>
              <a:t>employees</a:t>
            </a:r>
            <a:r>
              <a:rPr lang="fr-CH" dirty="0" smtClean="0"/>
              <a:t> (</a:t>
            </a:r>
            <a:r>
              <a:rPr lang="fr-CH" dirty="0" err="1" smtClean="0"/>
              <a:t>some</a:t>
            </a:r>
            <a:r>
              <a:rPr lang="fr-CH" dirty="0" smtClean="0"/>
              <a:t> full-time, </a:t>
            </a:r>
            <a:r>
              <a:rPr lang="fr-CH" dirty="0" err="1" smtClean="0"/>
              <a:t>partly</a:t>
            </a:r>
            <a:r>
              <a:rPr lang="fr-CH" dirty="0" smtClean="0"/>
              <a:t> off-site)</a:t>
            </a:r>
          </a:p>
          <a:p>
            <a:r>
              <a:rPr lang="fr-CH" dirty="0" err="1" smtClean="0"/>
              <a:t>Department</a:t>
            </a:r>
            <a:r>
              <a:rPr lang="fr-CH" dirty="0" smtClean="0"/>
              <a:t> </a:t>
            </a:r>
            <a:r>
              <a:rPr lang="fr-CH" dirty="0" err="1" smtClean="0"/>
              <a:t>heads</a:t>
            </a:r>
            <a:r>
              <a:rPr lang="fr-CH" dirty="0" smtClean="0"/>
              <a:t> – </a:t>
            </a:r>
            <a:r>
              <a:rPr lang="fr-CH" dirty="0" err="1" smtClean="0"/>
              <a:t>initially</a:t>
            </a:r>
            <a:r>
              <a:rPr lang="fr-CH" dirty="0" smtClean="0"/>
              <a:t> as consultants </a:t>
            </a:r>
            <a:r>
              <a:rPr lang="fr-CH" dirty="0" err="1" smtClean="0"/>
              <a:t>paid</a:t>
            </a:r>
            <a:r>
              <a:rPr lang="fr-CH" dirty="0" smtClean="0"/>
              <a:t> on a </a:t>
            </a:r>
            <a:r>
              <a:rPr lang="fr-CH" dirty="0" err="1" smtClean="0"/>
              <a:t>daily</a:t>
            </a:r>
            <a:r>
              <a:rPr lang="fr-CH" dirty="0" smtClean="0"/>
              <a:t>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Ideal</a:t>
            </a:r>
            <a:r>
              <a:rPr lang="fr-CH" dirty="0" smtClean="0"/>
              <a:t> Sites </a:t>
            </a:r>
            <a:r>
              <a:rPr lang="fr-CH" dirty="0" err="1" smtClean="0"/>
              <a:t>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smtClean="0"/>
              <a:t>In </a:t>
            </a:r>
            <a:r>
              <a:rPr lang="fr-CH" dirty="0" err="1" smtClean="0"/>
              <a:t>Switzerland</a:t>
            </a:r>
            <a:endParaRPr lang="fr-CH" dirty="0" smtClean="0"/>
          </a:p>
          <a:p>
            <a:pPr lvl="1"/>
            <a:r>
              <a:rPr lang="fr-CH" dirty="0" err="1" smtClean="0"/>
              <a:t>Owned</a:t>
            </a:r>
            <a:r>
              <a:rPr lang="fr-CH" dirty="0" smtClean="0"/>
              <a:t> by </a:t>
            </a:r>
            <a:r>
              <a:rPr lang="fr-CH" dirty="0" err="1"/>
              <a:t>u</a:t>
            </a:r>
            <a:r>
              <a:rPr lang="fr-CH" dirty="0" err="1" smtClean="0"/>
              <a:t>niversity</a:t>
            </a:r>
            <a:endParaRPr lang="fr-CH" dirty="0" smtClean="0"/>
          </a:p>
          <a:p>
            <a:pPr lvl="1"/>
            <a:r>
              <a:rPr lang="fr-CH" dirty="0" err="1" smtClean="0"/>
              <a:t>Meets</a:t>
            </a:r>
            <a:r>
              <a:rPr lang="fr-CH" dirty="0" smtClean="0"/>
              <a:t> all of the </a:t>
            </a:r>
            <a:r>
              <a:rPr lang="fr-CH" dirty="0" err="1" smtClean="0"/>
              <a:t>criteria</a:t>
            </a:r>
            <a:r>
              <a:rPr lang="fr-CH" dirty="0" smtClean="0"/>
              <a:t> </a:t>
            </a:r>
            <a:r>
              <a:rPr lang="fr-CH" dirty="0" err="1" smtClean="0"/>
              <a:t>listed</a:t>
            </a:r>
            <a:r>
              <a:rPr lang="fr-CH" dirty="0" smtClean="0"/>
              <a:t> </a:t>
            </a:r>
            <a:r>
              <a:rPr lang="fr-CH" dirty="0" err="1" smtClean="0"/>
              <a:t>above</a:t>
            </a:r>
            <a:endParaRPr lang="fr-CH" dirty="0" smtClean="0"/>
          </a:p>
          <a:p>
            <a:pPr lvl="1"/>
            <a:r>
              <a:rPr lang="fr-CH" dirty="0" smtClean="0"/>
              <a:t>Affiliation </a:t>
            </a:r>
            <a:r>
              <a:rPr lang="fr-CH" dirty="0" err="1" smtClean="0"/>
              <a:t>with</a:t>
            </a:r>
            <a:r>
              <a:rPr lang="fr-CH" dirty="0" smtClean="0"/>
              <a:t>  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universities</a:t>
            </a:r>
            <a:r>
              <a:rPr lang="fr-CH" dirty="0" smtClean="0"/>
              <a:t> </a:t>
            </a:r>
            <a:r>
              <a:rPr lang="fr-CH" dirty="0" err="1" smtClean="0"/>
              <a:t>means</a:t>
            </a:r>
            <a:r>
              <a:rPr lang="fr-CH" dirty="0" smtClean="0"/>
              <a:t> </a:t>
            </a:r>
            <a:r>
              <a:rPr lang="fr-CH" dirty="0" err="1" smtClean="0"/>
              <a:t>access</a:t>
            </a:r>
            <a:r>
              <a:rPr lang="fr-CH" dirty="0" smtClean="0"/>
              <a:t> to:</a:t>
            </a:r>
          </a:p>
          <a:p>
            <a:pPr lvl="2"/>
            <a:r>
              <a:rPr lang="fr-CH" dirty="0" smtClean="0"/>
              <a:t>Erasmus and </a:t>
            </a:r>
            <a:r>
              <a:rPr lang="fr-CH" dirty="0" err="1" smtClean="0"/>
              <a:t>other</a:t>
            </a:r>
            <a:r>
              <a:rPr lang="fr-CH" dirty="0" smtClean="0"/>
              <a:t> EU initiatives and fusion </a:t>
            </a:r>
            <a:r>
              <a:rPr lang="fr-CH" dirty="0" err="1" smtClean="0"/>
              <a:t>centers</a:t>
            </a:r>
            <a:endParaRPr lang="fr-CH" dirty="0" smtClean="0"/>
          </a:p>
          <a:p>
            <a:pPr lvl="2"/>
            <a:r>
              <a:rPr lang="fr-CH" dirty="0" smtClean="0"/>
              <a:t>TCV, CRPP and </a:t>
            </a:r>
            <a:r>
              <a:rPr lang="fr-CH" dirty="0" err="1" smtClean="0"/>
              <a:t>other</a:t>
            </a:r>
            <a:r>
              <a:rPr lang="fr-CH" dirty="0" smtClean="0"/>
              <a:t> science and </a:t>
            </a:r>
            <a:r>
              <a:rPr lang="fr-CH" dirty="0" err="1" smtClean="0"/>
              <a:t>technology</a:t>
            </a:r>
            <a:r>
              <a:rPr lang="fr-CH" dirty="0" smtClean="0"/>
              <a:t> </a:t>
            </a:r>
            <a:r>
              <a:rPr lang="fr-CH" dirty="0" err="1" smtClean="0"/>
              <a:t>centers</a:t>
            </a:r>
            <a:endParaRPr lang="fr-CH" dirty="0" smtClean="0"/>
          </a:p>
          <a:p>
            <a:pPr lvl="2"/>
            <a:r>
              <a:rPr lang="fr-CH" dirty="0" err="1" smtClean="0"/>
              <a:t>various</a:t>
            </a:r>
            <a:r>
              <a:rPr lang="fr-CH" dirty="0" smtClean="0"/>
              <a:t> </a:t>
            </a:r>
            <a:r>
              <a:rPr lang="fr-CH" dirty="0" err="1" smtClean="0"/>
              <a:t>academic</a:t>
            </a:r>
            <a:r>
              <a:rPr lang="fr-CH" dirty="0" smtClean="0"/>
              <a:t> </a:t>
            </a:r>
            <a:r>
              <a:rPr lang="fr-CH" dirty="0" err="1" smtClean="0"/>
              <a:t>departments</a:t>
            </a:r>
            <a:r>
              <a:rPr lang="fr-CH" dirty="0" smtClean="0"/>
              <a:t> –</a:t>
            </a:r>
          </a:p>
          <a:p>
            <a:pPr lvl="3"/>
            <a:r>
              <a:rPr lang="fr-CH" dirty="0" err="1" smtClean="0"/>
              <a:t>Nuclear</a:t>
            </a:r>
            <a:r>
              <a:rPr lang="fr-CH" dirty="0" smtClean="0"/>
              <a:t> engineering</a:t>
            </a:r>
          </a:p>
          <a:p>
            <a:pPr lvl="3"/>
            <a:r>
              <a:rPr lang="fr-CH" dirty="0" err="1" smtClean="0"/>
              <a:t>Electrical</a:t>
            </a:r>
            <a:r>
              <a:rPr lang="fr-CH" dirty="0" smtClean="0"/>
              <a:t> engineering</a:t>
            </a:r>
          </a:p>
          <a:p>
            <a:pPr lvl="3"/>
            <a:r>
              <a:rPr lang="fr-CH" dirty="0" err="1" smtClean="0"/>
              <a:t>Materials</a:t>
            </a:r>
            <a:r>
              <a:rPr lang="fr-CH" dirty="0" smtClean="0"/>
              <a:t> sciences</a:t>
            </a:r>
          </a:p>
          <a:p>
            <a:pPr lvl="3"/>
            <a:r>
              <a:rPr lang="fr-CH" dirty="0" smtClean="0"/>
              <a:t>Architecture </a:t>
            </a:r>
          </a:p>
          <a:p>
            <a:pPr lvl="2"/>
            <a:r>
              <a:rPr lang="fr-CH" dirty="0" err="1" smtClean="0"/>
              <a:t>Numerous</a:t>
            </a:r>
            <a:r>
              <a:rPr lang="fr-CH" dirty="0" smtClean="0"/>
              <a:t> </a:t>
            </a:r>
            <a:r>
              <a:rPr lang="fr-CH" dirty="0" err="1" smtClean="0"/>
              <a:t>technical</a:t>
            </a:r>
            <a:r>
              <a:rPr lang="fr-CH" dirty="0" smtClean="0"/>
              <a:t> and IGO </a:t>
            </a:r>
            <a:r>
              <a:rPr lang="fr-CH" dirty="0" err="1" smtClean="0"/>
              <a:t>libraries</a:t>
            </a:r>
            <a:endParaRPr lang="fr-CH" dirty="0" smtClean="0"/>
          </a:p>
          <a:p>
            <a:pPr lvl="2"/>
            <a:r>
              <a:rPr lang="fr-CH" dirty="0" err="1" smtClean="0"/>
              <a:t>Alumni</a:t>
            </a:r>
            <a:r>
              <a:rPr lang="fr-CH" dirty="0" smtClean="0"/>
              <a:t> networks</a:t>
            </a:r>
          </a:p>
          <a:p>
            <a:pPr lvl="2"/>
            <a:r>
              <a:rPr lang="fr-CH" dirty="0" err="1" smtClean="0"/>
              <a:t>Students</a:t>
            </a:r>
            <a:endParaRPr lang="fr-CH" dirty="0" smtClean="0"/>
          </a:p>
          <a:p>
            <a:pPr marL="1170432" lvl="3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462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Why</a:t>
            </a:r>
            <a:r>
              <a:rPr lang="fr-CH" dirty="0" smtClean="0"/>
              <a:t> Fusion </a:t>
            </a:r>
            <a:r>
              <a:rPr lang="fr-CH" dirty="0" err="1" smtClean="0"/>
              <a:t>Energy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err="1" smtClean="0"/>
              <a:t>from</a:t>
            </a:r>
            <a:r>
              <a:rPr lang="fr-CH" dirty="0" smtClean="0"/>
              <a:t> the Public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Climate</a:t>
            </a:r>
            <a:r>
              <a:rPr lang="fr-CH" dirty="0" smtClean="0"/>
              <a:t> change</a:t>
            </a:r>
          </a:p>
          <a:p>
            <a:r>
              <a:rPr lang="fr-CH" dirty="0" smtClean="0"/>
              <a:t>Massive </a:t>
            </a:r>
            <a:r>
              <a:rPr lang="fr-CH" dirty="0" err="1" smtClean="0"/>
              <a:t>evoltion</a:t>
            </a:r>
            <a:r>
              <a:rPr lang="fr-CH" dirty="0" smtClean="0"/>
              <a:t> of </a:t>
            </a:r>
            <a:r>
              <a:rPr lang="fr-CH" dirty="0" err="1" smtClean="0"/>
              <a:t>electricity</a:t>
            </a:r>
            <a:r>
              <a:rPr lang="fr-CH" dirty="0" smtClean="0"/>
              <a:t> </a:t>
            </a:r>
            <a:r>
              <a:rPr lang="fr-CH" dirty="0" err="1" smtClean="0"/>
              <a:t>demand</a:t>
            </a:r>
            <a:endParaRPr lang="fr-CH" dirty="0" smtClean="0"/>
          </a:p>
          <a:p>
            <a:pPr marL="137160" indent="0">
              <a:buNone/>
            </a:pPr>
            <a:r>
              <a:rPr lang="fr-CH" dirty="0"/>
              <a:t>	</a:t>
            </a:r>
            <a:r>
              <a:rPr lang="fr-CH" dirty="0" smtClean="0"/>
              <a:t>	</a:t>
            </a:r>
            <a:r>
              <a:rPr lang="fr-CH" dirty="0" err="1" smtClean="0"/>
              <a:t>demographics</a:t>
            </a:r>
            <a:endParaRPr lang="fr-CH" dirty="0" smtClean="0"/>
          </a:p>
          <a:p>
            <a:pPr marL="137160" indent="0">
              <a:buNone/>
            </a:pPr>
            <a:r>
              <a:rPr lang="fr-CH" dirty="0"/>
              <a:t>	</a:t>
            </a:r>
            <a:r>
              <a:rPr lang="fr-CH" dirty="0" smtClean="0"/>
              <a:t>	applications</a:t>
            </a:r>
          </a:p>
          <a:p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enemy</a:t>
            </a:r>
            <a:r>
              <a:rPr lang="fr-CH" dirty="0" smtClean="0"/>
              <a:t>?</a:t>
            </a:r>
          </a:p>
          <a:p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pay</a:t>
            </a:r>
            <a:r>
              <a:rPr lang="fr-CH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91021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Ideal</a:t>
            </a:r>
            <a:r>
              <a:rPr lang="fr-CH" dirty="0" smtClean="0"/>
              <a:t> Sites </a:t>
            </a:r>
            <a:r>
              <a:rPr lang="fr-CH" dirty="0" err="1" smtClean="0"/>
              <a:t>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smtClean="0"/>
              <a:t>In the United States </a:t>
            </a:r>
          </a:p>
          <a:p>
            <a:pPr lvl="1"/>
            <a:r>
              <a:rPr lang="fr-CH" dirty="0" smtClean="0"/>
              <a:t>Bates </a:t>
            </a:r>
            <a:r>
              <a:rPr lang="fr-CH" dirty="0" err="1" smtClean="0"/>
              <a:t>Laboratory</a:t>
            </a:r>
            <a:r>
              <a:rPr lang="fr-CH" dirty="0" smtClean="0"/>
              <a:t> - </a:t>
            </a:r>
            <a:r>
              <a:rPr lang="fr-CH" dirty="0" err="1" smtClean="0"/>
              <a:t>Owned</a:t>
            </a:r>
            <a:r>
              <a:rPr lang="fr-CH" dirty="0" smtClean="0"/>
              <a:t> by MIT</a:t>
            </a:r>
          </a:p>
          <a:p>
            <a:pPr lvl="1"/>
            <a:r>
              <a:rPr lang="fr-CH" dirty="0" err="1" smtClean="0"/>
              <a:t>Meets</a:t>
            </a:r>
            <a:r>
              <a:rPr lang="fr-CH" dirty="0" smtClean="0"/>
              <a:t> all of the </a:t>
            </a:r>
            <a:r>
              <a:rPr lang="fr-CH" dirty="0" err="1" smtClean="0"/>
              <a:t>criteria</a:t>
            </a:r>
            <a:r>
              <a:rPr lang="fr-CH" dirty="0" smtClean="0"/>
              <a:t> </a:t>
            </a:r>
            <a:r>
              <a:rPr lang="fr-CH" dirty="0" err="1" smtClean="0"/>
              <a:t>listed</a:t>
            </a:r>
            <a:r>
              <a:rPr lang="fr-CH" dirty="0" smtClean="0"/>
              <a:t> </a:t>
            </a:r>
            <a:r>
              <a:rPr lang="fr-CH" dirty="0" err="1" smtClean="0"/>
              <a:t>above</a:t>
            </a:r>
            <a:endParaRPr lang="fr-CH" dirty="0" smtClean="0"/>
          </a:p>
          <a:p>
            <a:pPr lvl="1"/>
            <a:r>
              <a:rPr lang="fr-CH" dirty="0" smtClean="0"/>
              <a:t>Affiliation </a:t>
            </a:r>
            <a:r>
              <a:rPr lang="fr-CH" dirty="0" err="1" smtClean="0"/>
              <a:t>with</a:t>
            </a:r>
            <a:r>
              <a:rPr lang="fr-CH" dirty="0" smtClean="0"/>
              <a:t> MIT </a:t>
            </a:r>
            <a:r>
              <a:rPr lang="fr-CH" dirty="0" err="1" smtClean="0"/>
              <a:t>means</a:t>
            </a:r>
            <a:r>
              <a:rPr lang="fr-CH" dirty="0" smtClean="0"/>
              <a:t> </a:t>
            </a:r>
            <a:r>
              <a:rPr lang="fr-CH" dirty="0" err="1" smtClean="0"/>
              <a:t>access</a:t>
            </a:r>
            <a:r>
              <a:rPr lang="fr-CH" dirty="0" smtClean="0"/>
              <a:t> to:</a:t>
            </a:r>
          </a:p>
          <a:p>
            <a:pPr lvl="2"/>
            <a:r>
              <a:rPr lang="fr-CH" dirty="0" smtClean="0"/>
              <a:t>PSFC, </a:t>
            </a:r>
            <a:r>
              <a:rPr lang="fr-CH" dirty="0" err="1" smtClean="0"/>
              <a:t>Alcator</a:t>
            </a:r>
            <a:r>
              <a:rPr lang="fr-CH" dirty="0" smtClean="0"/>
              <a:t> </a:t>
            </a:r>
            <a:r>
              <a:rPr lang="fr-CH" dirty="0" err="1" smtClean="0"/>
              <a:t>experience</a:t>
            </a:r>
            <a:r>
              <a:rPr lang="fr-CH" dirty="0" smtClean="0"/>
              <a:t>, LNS</a:t>
            </a:r>
          </a:p>
          <a:p>
            <a:pPr lvl="2"/>
            <a:r>
              <a:rPr lang="fr-CH" dirty="0" err="1" smtClean="0"/>
              <a:t>various</a:t>
            </a:r>
            <a:r>
              <a:rPr lang="fr-CH" dirty="0" smtClean="0"/>
              <a:t> </a:t>
            </a:r>
            <a:r>
              <a:rPr lang="fr-CH" dirty="0" err="1" smtClean="0"/>
              <a:t>academic</a:t>
            </a:r>
            <a:r>
              <a:rPr lang="fr-CH" dirty="0" smtClean="0"/>
              <a:t> </a:t>
            </a:r>
            <a:r>
              <a:rPr lang="fr-CH" dirty="0" err="1" smtClean="0"/>
              <a:t>departments</a:t>
            </a:r>
            <a:r>
              <a:rPr lang="fr-CH" dirty="0" smtClean="0"/>
              <a:t> –</a:t>
            </a:r>
          </a:p>
          <a:p>
            <a:pPr lvl="3"/>
            <a:r>
              <a:rPr lang="fr-CH" dirty="0" err="1" smtClean="0"/>
              <a:t>Nuclear</a:t>
            </a:r>
            <a:r>
              <a:rPr lang="fr-CH" dirty="0" smtClean="0"/>
              <a:t> engineering</a:t>
            </a:r>
          </a:p>
          <a:p>
            <a:pPr lvl="3"/>
            <a:r>
              <a:rPr lang="fr-CH" dirty="0" err="1" smtClean="0"/>
              <a:t>Electrical</a:t>
            </a:r>
            <a:r>
              <a:rPr lang="fr-CH" dirty="0" smtClean="0"/>
              <a:t> engineering</a:t>
            </a:r>
          </a:p>
          <a:p>
            <a:pPr lvl="3"/>
            <a:r>
              <a:rPr lang="fr-CH" dirty="0" err="1" smtClean="0"/>
              <a:t>Materials</a:t>
            </a:r>
            <a:r>
              <a:rPr lang="fr-CH" dirty="0" smtClean="0"/>
              <a:t> sciences</a:t>
            </a:r>
          </a:p>
          <a:p>
            <a:pPr lvl="3"/>
            <a:r>
              <a:rPr lang="fr-CH" dirty="0" smtClean="0"/>
              <a:t>Architecture </a:t>
            </a:r>
          </a:p>
          <a:p>
            <a:pPr lvl="3"/>
            <a:r>
              <a:rPr lang="fr-CH" dirty="0" err="1" smtClean="0"/>
              <a:t>Sloan</a:t>
            </a:r>
            <a:r>
              <a:rPr lang="fr-CH" dirty="0" smtClean="0"/>
              <a:t> </a:t>
            </a:r>
            <a:r>
              <a:rPr lang="fr-CH" dirty="0" err="1" smtClean="0"/>
              <a:t>school</a:t>
            </a:r>
            <a:r>
              <a:rPr lang="fr-CH" dirty="0" smtClean="0"/>
              <a:t> of </a:t>
            </a:r>
            <a:r>
              <a:rPr lang="fr-CH" dirty="0" err="1" smtClean="0"/>
              <a:t>Industrial</a:t>
            </a:r>
            <a:r>
              <a:rPr lang="fr-CH" dirty="0" smtClean="0"/>
              <a:t> Management</a:t>
            </a:r>
          </a:p>
          <a:p>
            <a:pPr lvl="2"/>
            <a:r>
              <a:rPr lang="fr-CH" dirty="0" smtClean="0"/>
              <a:t>Hayden and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Libraries</a:t>
            </a:r>
            <a:endParaRPr lang="fr-CH" dirty="0" smtClean="0"/>
          </a:p>
          <a:p>
            <a:pPr lvl="2"/>
            <a:r>
              <a:rPr lang="fr-CH" dirty="0" err="1" smtClean="0"/>
              <a:t>Alumni</a:t>
            </a:r>
            <a:r>
              <a:rPr lang="fr-CH" dirty="0" smtClean="0"/>
              <a:t> network</a:t>
            </a:r>
          </a:p>
          <a:p>
            <a:pPr lvl="2"/>
            <a:r>
              <a:rPr lang="fr-CH" dirty="0" err="1" smtClean="0"/>
              <a:t>Students</a:t>
            </a:r>
            <a:endParaRPr lang="fr-CH" dirty="0" smtClean="0"/>
          </a:p>
          <a:p>
            <a:pPr marL="1170432" lvl="3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967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CH" dirty="0" err="1" smtClean="0"/>
              <a:t>Proving</a:t>
            </a:r>
            <a:r>
              <a:rPr lang="fr-CH" dirty="0" smtClean="0"/>
              <a:t> Fusion 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fr-CH" dirty="0" smtClean="0">
                <a:solidFill>
                  <a:schemeClr val="tx1"/>
                </a:solidFill>
              </a:rPr>
              <a:t>A </a:t>
            </a:r>
            <a:r>
              <a:rPr lang="fr-CH" dirty="0" err="1" smtClean="0">
                <a:solidFill>
                  <a:schemeClr val="tx1"/>
                </a:solidFill>
              </a:rPr>
              <a:t>small-scale</a:t>
            </a:r>
            <a:r>
              <a:rPr lang="fr-CH" dirty="0" smtClean="0">
                <a:solidFill>
                  <a:schemeClr val="tx1"/>
                </a:solidFill>
              </a:rPr>
              <a:t> tokamak-</a:t>
            </a:r>
            <a:r>
              <a:rPr lang="fr-CH" dirty="0" err="1" smtClean="0">
                <a:solidFill>
                  <a:schemeClr val="tx1"/>
                </a:solidFill>
              </a:rPr>
              <a:t>based</a:t>
            </a:r>
            <a:r>
              <a:rPr lang="fr-CH" dirty="0" smtClean="0">
                <a:solidFill>
                  <a:schemeClr val="tx1"/>
                </a:solidFill>
              </a:rPr>
              <a:t> Power Plant (SSTPP)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3096344"/>
          </a:xfrm>
        </p:spPr>
        <p:txBody>
          <a:bodyPr>
            <a:noAutofit/>
          </a:bodyPr>
          <a:lstStyle/>
          <a:p>
            <a:r>
              <a:rPr lang="fr-CH" dirty="0" smtClean="0"/>
              <a:t/>
            </a:r>
            <a:br>
              <a:rPr lang="fr-CH" dirty="0" smtClean="0"/>
            </a:br>
            <a:r>
              <a:rPr lang="fr-CH" dirty="0"/>
              <a:t/>
            </a:r>
            <a:br>
              <a:rPr lang="fr-CH" dirty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SWISS-AMERICAN</a:t>
            </a:r>
            <a:br>
              <a:rPr lang="fr-CH" dirty="0" smtClean="0"/>
            </a:br>
            <a:r>
              <a:rPr lang="fr-CH" dirty="0" smtClean="0"/>
              <a:t>FUSION ENERGY CORPORATION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- SAFEC -</a:t>
            </a:r>
            <a:br>
              <a:rPr lang="fr-CH" dirty="0" smtClean="0"/>
            </a:br>
            <a:r>
              <a:rPr lang="fr-CH" dirty="0"/>
              <a:t/>
            </a:r>
            <a:br>
              <a:rPr lang="fr-CH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204864"/>
            <a:ext cx="63367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8000" dirty="0"/>
              <a:t>SAFEC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3477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4294967295"/>
          </p:nvPr>
        </p:nvSpPr>
        <p:spPr>
          <a:xfrm>
            <a:off x="4226645" y="2165002"/>
            <a:ext cx="3563937" cy="4068763"/>
          </a:xfrm>
        </p:spPr>
        <p:txBody>
          <a:bodyPr anchor="ctr"/>
          <a:lstStyle/>
          <a:p>
            <a:r>
              <a:rPr lang="fr-CH" dirty="0" smtClean="0"/>
              <a:t>SAFE</a:t>
            </a:r>
          </a:p>
          <a:p>
            <a:r>
              <a:rPr lang="fr-CH" dirty="0" smtClean="0"/>
              <a:t>CLEAN</a:t>
            </a:r>
          </a:p>
          <a:p>
            <a:r>
              <a:rPr lang="fr-CH" dirty="0" smtClean="0"/>
              <a:t>ECOLOGIC</a:t>
            </a:r>
          </a:p>
          <a:p>
            <a:r>
              <a:rPr lang="fr-CH" dirty="0" smtClean="0"/>
              <a:t>ECONOMIC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3635896" cy="460216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fr-CH" sz="6600" dirty="0" smtClean="0"/>
          </a:p>
          <a:p>
            <a:pPr marL="137160" indent="0">
              <a:buNone/>
            </a:pPr>
            <a:r>
              <a:rPr lang="fr-CH" sz="6600" dirty="0" smtClean="0"/>
              <a:t>SAFEC</a:t>
            </a:r>
            <a:endParaRPr lang="en-US" sz="6600" dirty="0"/>
          </a:p>
        </p:txBody>
      </p:sp>
      <p:cxnSp>
        <p:nvCxnSpPr>
          <p:cNvPr id="23" name="Elbow Connector 22"/>
          <p:cNvCxnSpPr/>
          <p:nvPr/>
        </p:nvCxnSpPr>
        <p:spPr>
          <a:xfrm>
            <a:off x="3059832" y="3284984"/>
            <a:ext cx="914400" cy="914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1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Determine</a:t>
            </a:r>
            <a:r>
              <a:rPr lang="fr-CH" dirty="0" smtClean="0"/>
              <a:t> </a:t>
            </a:r>
            <a:r>
              <a:rPr lang="fr-CH" dirty="0" err="1" smtClean="0"/>
              <a:t>economics</a:t>
            </a:r>
            <a:endParaRPr lang="fr-CH" dirty="0" smtClean="0"/>
          </a:p>
          <a:p>
            <a:r>
              <a:rPr lang="fr-CH" dirty="0" err="1" smtClean="0"/>
              <a:t>Determine</a:t>
            </a:r>
            <a:r>
              <a:rPr lang="fr-CH" dirty="0" smtClean="0"/>
              <a:t> </a:t>
            </a:r>
            <a:r>
              <a:rPr lang="fr-CH" dirty="0" err="1" smtClean="0"/>
              <a:t>staffing</a:t>
            </a:r>
            <a:r>
              <a:rPr lang="fr-CH" dirty="0" smtClean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and </a:t>
            </a:r>
            <a:r>
              <a:rPr lang="fr-CH" dirty="0" err="1" smtClean="0"/>
              <a:t>organization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25490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Determine</a:t>
            </a:r>
            <a:r>
              <a:rPr lang="fr-CH" dirty="0" smtClean="0"/>
              <a:t> </a:t>
            </a:r>
            <a:r>
              <a:rPr lang="fr-CH" dirty="0" err="1" smtClean="0"/>
              <a:t>economics</a:t>
            </a:r>
            <a:endParaRPr lang="fr-CH" dirty="0" smtClean="0"/>
          </a:p>
          <a:p>
            <a:r>
              <a:rPr lang="fr-CH" dirty="0" err="1" smtClean="0"/>
              <a:t>Determine</a:t>
            </a:r>
            <a:r>
              <a:rPr lang="fr-CH" dirty="0" smtClean="0"/>
              <a:t> </a:t>
            </a:r>
            <a:r>
              <a:rPr lang="fr-CH" dirty="0" err="1" smtClean="0"/>
              <a:t>staffing</a:t>
            </a:r>
            <a:r>
              <a:rPr lang="fr-CH" dirty="0" smtClean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and </a:t>
            </a:r>
            <a:r>
              <a:rPr lang="fr-CH" dirty="0" err="1" smtClean="0"/>
              <a:t>organization</a:t>
            </a:r>
            <a:endParaRPr lang="fr-CH" dirty="0" smtClean="0"/>
          </a:p>
          <a:p>
            <a:r>
              <a:rPr lang="fr-CH" dirty="0" err="1" smtClean="0"/>
              <a:t>Determine</a:t>
            </a:r>
            <a:r>
              <a:rPr lang="fr-CH" dirty="0" smtClean="0"/>
              <a:t> </a:t>
            </a:r>
            <a:r>
              <a:rPr lang="fr-CH" dirty="0" err="1" smtClean="0"/>
              <a:t>materials</a:t>
            </a:r>
            <a:r>
              <a:rPr lang="fr-CH" dirty="0" smtClean="0"/>
              <a:t> </a:t>
            </a:r>
            <a:r>
              <a:rPr lang="fr-CH" dirty="0" err="1" smtClean="0"/>
              <a:t>lifetimes</a:t>
            </a:r>
            <a:r>
              <a:rPr lang="fr-CH" dirty="0" smtClean="0"/>
              <a:t> and maintenance</a:t>
            </a:r>
          </a:p>
          <a:p>
            <a:r>
              <a:rPr lang="fr-CH" dirty="0" err="1" smtClean="0"/>
              <a:t>Determine</a:t>
            </a:r>
            <a:r>
              <a:rPr lang="fr-CH" dirty="0" smtClean="0"/>
              <a:t> </a:t>
            </a:r>
            <a:r>
              <a:rPr lang="fr-CH" dirty="0" err="1" smtClean="0"/>
              <a:t>limiting</a:t>
            </a:r>
            <a:r>
              <a:rPr lang="fr-CH" dirty="0" smtClean="0"/>
              <a:t> </a:t>
            </a:r>
            <a:r>
              <a:rPr lang="fr-CH" dirty="0" err="1" smtClean="0"/>
              <a:t>factors</a:t>
            </a:r>
            <a:r>
              <a:rPr lang="fr-CH" dirty="0" smtClean="0"/>
              <a:t> or </a:t>
            </a:r>
            <a:r>
              <a:rPr lang="fr-CH" dirty="0" err="1" smtClean="0"/>
              <a:t>bottlenecks</a:t>
            </a:r>
            <a:endParaRPr lang="fr-CH" dirty="0" smtClean="0"/>
          </a:p>
          <a:p>
            <a:r>
              <a:rPr lang="fr-CH" dirty="0" err="1" smtClean="0"/>
              <a:t>Run</a:t>
            </a:r>
            <a:r>
              <a:rPr lang="fr-CH" dirty="0" smtClean="0"/>
              <a:t> long pulses (</a:t>
            </a:r>
            <a:r>
              <a:rPr lang="fr-CH" dirty="0" err="1" smtClean="0"/>
              <a:t>hours</a:t>
            </a:r>
            <a:r>
              <a:rPr lang="fr-CH" dirty="0" smtClean="0"/>
              <a:t> to </a:t>
            </a:r>
            <a:r>
              <a:rPr lang="fr-CH" dirty="0" err="1" smtClean="0"/>
              <a:t>weeks</a:t>
            </a:r>
            <a:r>
              <a:rPr lang="fr-CH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Demonstrate</a:t>
            </a:r>
            <a:r>
              <a:rPr lang="fr-CH" dirty="0" smtClean="0"/>
              <a:t> net </a:t>
            </a:r>
            <a:r>
              <a:rPr lang="fr-CH" dirty="0" err="1" smtClean="0"/>
              <a:t>electricity</a:t>
            </a:r>
            <a:r>
              <a:rPr lang="fr-CH" dirty="0" smtClean="0"/>
              <a:t> </a:t>
            </a:r>
            <a:r>
              <a:rPr lang="fr-CH" dirty="0" err="1" smtClean="0"/>
              <a:t>generation</a:t>
            </a:r>
            <a:endParaRPr lang="fr-CH" dirty="0" smtClean="0"/>
          </a:p>
          <a:p>
            <a:r>
              <a:rPr lang="fr-CH" dirty="0" err="1" smtClean="0"/>
              <a:t>Demonstrate</a:t>
            </a:r>
            <a:r>
              <a:rPr lang="fr-CH" dirty="0" smtClean="0"/>
              <a:t> </a:t>
            </a:r>
            <a:r>
              <a:rPr lang="fr-CH" dirty="0" err="1" smtClean="0"/>
              <a:t>adequate</a:t>
            </a:r>
            <a:r>
              <a:rPr lang="fr-CH" dirty="0" smtClean="0"/>
              <a:t> plasma </a:t>
            </a:r>
            <a:r>
              <a:rPr lang="fr-CH" dirty="0" err="1" smtClean="0"/>
              <a:t>heating</a:t>
            </a:r>
            <a:r>
              <a:rPr lang="fr-CH" dirty="0" smtClean="0"/>
              <a:t> and control of </a:t>
            </a:r>
            <a:r>
              <a:rPr lang="fr-CH" dirty="0" err="1" smtClean="0"/>
              <a:t>distortions</a:t>
            </a:r>
            <a:endParaRPr lang="fr-CH" dirty="0" smtClean="0"/>
          </a:p>
          <a:p>
            <a:r>
              <a:rPr lang="fr-CH" dirty="0" err="1" smtClean="0"/>
              <a:t>Demonstrate</a:t>
            </a:r>
            <a:r>
              <a:rPr lang="fr-CH" dirty="0" smtClean="0"/>
              <a:t> structural </a:t>
            </a:r>
            <a:r>
              <a:rPr lang="fr-CH" dirty="0" err="1" smtClean="0"/>
              <a:t>integrity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Demonstrate</a:t>
            </a:r>
            <a:r>
              <a:rPr lang="fr-CH" dirty="0" smtClean="0"/>
              <a:t> </a:t>
            </a:r>
            <a:r>
              <a:rPr lang="fr-CH" dirty="0" err="1"/>
              <a:t>safe</a:t>
            </a:r>
            <a:r>
              <a:rPr lang="fr-CH" dirty="0"/>
              <a:t> </a:t>
            </a:r>
            <a:r>
              <a:rPr lang="fr-CH" dirty="0" smtClean="0"/>
              <a:t>tritium </a:t>
            </a:r>
            <a:r>
              <a:rPr lang="fr-CH" dirty="0" err="1" smtClean="0"/>
              <a:t>breeding</a:t>
            </a:r>
            <a:r>
              <a:rPr lang="fr-CH" dirty="0" smtClean="0"/>
              <a:t> and handling</a:t>
            </a:r>
          </a:p>
          <a:p>
            <a:r>
              <a:rPr lang="fr-CH" dirty="0" err="1" smtClean="0"/>
              <a:t>Demonstrate</a:t>
            </a:r>
            <a:r>
              <a:rPr lang="fr-CH" dirty="0" smtClean="0"/>
              <a:t> </a:t>
            </a:r>
            <a:r>
              <a:rPr lang="fr-CH" dirty="0" err="1" smtClean="0"/>
              <a:t>superconducting</a:t>
            </a:r>
            <a:r>
              <a:rPr lang="fr-CH" dirty="0" smtClean="0"/>
              <a:t> </a:t>
            </a:r>
            <a:r>
              <a:rPr lang="fr-CH" dirty="0" err="1" smtClean="0"/>
              <a:t>magnetics</a:t>
            </a:r>
            <a:endParaRPr lang="fr-CH" dirty="0" smtClean="0"/>
          </a:p>
          <a:p>
            <a:r>
              <a:rPr lang="fr-CH" dirty="0" err="1" smtClean="0"/>
              <a:t>Demonstrate</a:t>
            </a:r>
            <a:r>
              <a:rPr lang="fr-CH" dirty="0" smtClean="0"/>
              <a:t> </a:t>
            </a:r>
            <a:r>
              <a:rPr lang="fr-CH" dirty="0" err="1" smtClean="0"/>
              <a:t>divertor</a:t>
            </a:r>
            <a:r>
              <a:rPr lang="fr-CH" dirty="0" smtClean="0"/>
              <a:t> performance</a:t>
            </a:r>
          </a:p>
          <a:p>
            <a:r>
              <a:rPr lang="fr-CH" dirty="0" err="1" smtClean="0"/>
              <a:t>Demonstrate</a:t>
            </a:r>
            <a:r>
              <a:rPr lang="fr-CH" dirty="0" smtClean="0"/>
              <a:t> </a:t>
            </a:r>
            <a:r>
              <a:rPr lang="fr-CH" dirty="0" err="1" smtClean="0"/>
              <a:t>feed</a:t>
            </a:r>
            <a:r>
              <a:rPr lang="fr-CH" dirty="0" smtClean="0"/>
              <a:t> and </a:t>
            </a:r>
            <a:r>
              <a:rPr lang="fr-CH" dirty="0" err="1" smtClean="0"/>
              <a:t>ash</a:t>
            </a:r>
            <a:r>
              <a:rPr lang="fr-CH" dirty="0" smtClean="0"/>
              <a:t> </a:t>
            </a:r>
            <a:r>
              <a:rPr lang="fr-CH" dirty="0" err="1" smtClean="0"/>
              <a:t>removal</a:t>
            </a:r>
            <a:endParaRPr lang="fr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448</Words>
  <Application>Microsoft Office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A Fusion Power Plant</vt:lpstr>
      <vt:lpstr>Why Fusion Energy from the Public Perspective</vt:lpstr>
      <vt:lpstr>Proving Fusion Works</vt:lpstr>
      <vt:lpstr>   SWISS-AMERICAN FUSION ENERGY CORPORATION  - SAFEC -  </vt:lpstr>
      <vt:lpstr>PowerPoint Presentation</vt:lpstr>
      <vt:lpstr>PowerPoint Presentation</vt:lpstr>
      <vt:lpstr>GOALS</vt:lpstr>
      <vt:lpstr>GOALS</vt:lpstr>
      <vt:lpstr>GOALS</vt:lpstr>
      <vt:lpstr>DESIRED LOCATION</vt:lpstr>
      <vt:lpstr>Funding</vt:lpstr>
      <vt:lpstr>Funding</vt:lpstr>
      <vt:lpstr>Funding Mechanics</vt:lpstr>
      <vt:lpstr>Funding Mechanics</vt:lpstr>
      <vt:lpstr>Funding Mechanics</vt:lpstr>
      <vt:lpstr>Sources of Personnel</vt:lpstr>
      <vt:lpstr>Timing</vt:lpstr>
      <vt:lpstr>Staffing and Employment</vt:lpstr>
      <vt:lpstr>Ideal Sites Exist</vt:lpstr>
      <vt:lpstr>Ideal Sites Exist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Fusion Power Plant</dc:title>
  <dc:creator>hornfeld</dc:creator>
  <cp:lastModifiedBy>hornfeld</cp:lastModifiedBy>
  <cp:revision>28</cp:revision>
  <dcterms:created xsi:type="dcterms:W3CDTF">2014-12-12T11:12:57Z</dcterms:created>
  <dcterms:modified xsi:type="dcterms:W3CDTF">2014-12-17T12:50:14Z</dcterms:modified>
</cp:coreProperties>
</file>